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1520488" cy="55800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42"/>
    <p:restoredTop sz="97155"/>
  </p:normalViewPr>
  <p:slideViewPr>
    <p:cSldViewPr snapToGrid="0" snapToObjects="1">
      <p:cViewPr varScale="1">
        <p:scale>
          <a:sx n="131" d="100"/>
          <a:sy n="131" d="100"/>
        </p:scale>
        <p:origin x="208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0061" y="913219"/>
            <a:ext cx="8640366" cy="1942689"/>
          </a:xfrm>
        </p:spPr>
        <p:txBody>
          <a:bodyPr anchor="b"/>
          <a:lstStyle>
            <a:lvl1pPr algn="ctr">
              <a:defRPr sz="488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2930825"/>
            <a:ext cx="8640366" cy="1347223"/>
          </a:xfrm>
        </p:spPr>
        <p:txBody>
          <a:bodyPr/>
          <a:lstStyle>
            <a:lvl1pPr marL="0" indent="0" algn="ctr">
              <a:buNone/>
              <a:defRPr sz="1953"/>
            </a:lvl1pPr>
            <a:lvl2pPr marL="372024" indent="0" algn="ctr">
              <a:buNone/>
              <a:defRPr sz="1627"/>
            </a:lvl2pPr>
            <a:lvl3pPr marL="744047" indent="0" algn="ctr">
              <a:buNone/>
              <a:defRPr sz="1465"/>
            </a:lvl3pPr>
            <a:lvl4pPr marL="1116071" indent="0" algn="ctr">
              <a:buNone/>
              <a:defRPr sz="1302"/>
            </a:lvl4pPr>
            <a:lvl5pPr marL="1488095" indent="0" algn="ctr">
              <a:buNone/>
              <a:defRPr sz="1302"/>
            </a:lvl5pPr>
            <a:lvl6pPr marL="1860118" indent="0" algn="ctr">
              <a:buNone/>
              <a:defRPr sz="1302"/>
            </a:lvl6pPr>
            <a:lvl7pPr marL="2232142" indent="0" algn="ctr">
              <a:buNone/>
              <a:defRPr sz="1302"/>
            </a:lvl7pPr>
            <a:lvl8pPr marL="2604165" indent="0" algn="ctr">
              <a:buNone/>
              <a:defRPr sz="1302"/>
            </a:lvl8pPr>
            <a:lvl9pPr marL="2976189" indent="0" algn="ctr">
              <a:buNone/>
              <a:defRPr sz="130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565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1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49" y="297087"/>
            <a:ext cx="2484105" cy="47288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3" y="297087"/>
            <a:ext cx="7308310" cy="47288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99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83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3" y="1391141"/>
            <a:ext cx="9936421" cy="2321151"/>
          </a:xfrm>
        </p:spPr>
        <p:txBody>
          <a:bodyPr anchor="b"/>
          <a:lstStyle>
            <a:lvl1pPr>
              <a:defRPr sz="488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3" y="3734251"/>
            <a:ext cx="9936421" cy="1220638"/>
          </a:xfrm>
        </p:spPr>
        <p:txBody>
          <a:bodyPr/>
          <a:lstStyle>
            <a:lvl1pPr marL="0" indent="0">
              <a:buNone/>
              <a:defRPr sz="1953">
                <a:solidFill>
                  <a:schemeClr val="tx1">
                    <a:tint val="75000"/>
                  </a:schemeClr>
                </a:solidFill>
              </a:defRPr>
            </a:lvl1pPr>
            <a:lvl2pPr marL="372024" indent="0">
              <a:buNone/>
              <a:defRPr sz="1627">
                <a:solidFill>
                  <a:schemeClr val="tx1">
                    <a:tint val="75000"/>
                  </a:schemeClr>
                </a:solidFill>
              </a:defRPr>
            </a:lvl2pPr>
            <a:lvl3pPr marL="744047" indent="0">
              <a:buNone/>
              <a:defRPr sz="1465">
                <a:solidFill>
                  <a:schemeClr val="tx1">
                    <a:tint val="75000"/>
                  </a:schemeClr>
                </a:solidFill>
              </a:defRPr>
            </a:lvl3pPr>
            <a:lvl4pPr marL="1116071" indent="0">
              <a:buNone/>
              <a:defRPr sz="1302">
                <a:solidFill>
                  <a:schemeClr val="tx1">
                    <a:tint val="75000"/>
                  </a:schemeClr>
                </a:solidFill>
              </a:defRPr>
            </a:lvl4pPr>
            <a:lvl5pPr marL="1488095" indent="0">
              <a:buNone/>
              <a:defRPr sz="1302">
                <a:solidFill>
                  <a:schemeClr val="tx1">
                    <a:tint val="75000"/>
                  </a:schemeClr>
                </a:solidFill>
              </a:defRPr>
            </a:lvl5pPr>
            <a:lvl6pPr marL="1860118" indent="0">
              <a:buNone/>
              <a:defRPr sz="1302">
                <a:solidFill>
                  <a:schemeClr val="tx1">
                    <a:tint val="75000"/>
                  </a:schemeClr>
                </a:solidFill>
              </a:defRPr>
            </a:lvl6pPr>
            <a:lvl7pPr marL="2232142" indent="0">
              <a:buNone/>
              <a:defRPr sz="1302">
                <a:solidFill>
                  <a:schemeClr val="tx1">
                    <a:tint val="75000"/>
                  </a:schemeClr>
                </a:solidFill>
              </a:defRPr>
            </a:lvl7pPr>
            <a:lvl8pPr marL="2604165" indent="0">
              <a:buNone/>
              <a:defRPr sz="1302">
                <a:solidFill>
                  <a:schemeClr val="tx1">
                    <a:tint val="75000"/>
                  </a:schemeClr>
                </a:solidFill>
              </a:defRPr>
            </a:lvl8pPr>
            <a:lvl9pPr marL="2976189" indent="0">
              <a:buNone/>
              <a:defRPr sz="130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099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1485433"/>
            <a:ext cx="4896207" cy="35404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1485433"/>
            <a:ext cx="4896207" cy="35404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62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297087"/>
            <a:ext cx="9936421" cy="10785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1367891"/>
            <a:ext cx="4873706" cy="670382"/>
          </a:xfrm>
        </p:spPr>
        <p:txBody>
          <a:bodyPr anchor="b"/>
          <a:lstStyle>
            <a:lvl1pPr marL="0" indent="0">
              <a:buNone/>
              <a:defRPr sz="1953" b="1"/>
            </a:lvl1pPr>
            <a:lvl2pPr marL="372024" indent="0">
              <a:buNone/>
              <a:defRPr sz="1627" b="1"/>
            </a:lvl2pPr>
            <a:lvl3pPr marL="744047" indent="0">
              <a:buNone/>
              <a:defRPr sz="1465" b="1"/>
            </a:lvl3pPr>
            <a:lvl4pPr marL="1116071" indent="0">
              <a:buNone/>
              <a:defRPr sz="1302" b="1"/>
            </a:lvl4pPr>
            <a:lvl5pPr marL="1488095" indent="0">
              <a:buNone/>
              <a:defRPr sz="1302" b="1"/>
            </a:lvl5pPr>
            <a:lvl6pPr marL="1860118" indent="0">
              <a:buNone/>
              <a:defRPr sz="1302" b="1"/>
            </a:lvl6pPr>
            <a:lvl7pPr marL="2232142" indent="0">
              <a:buNone/>
              <a:defRPr sz="1302" b="1"/>
            </a:lvl7pPr>
            <a:lvl8pPr marL="2604165" indent="0">
              <a:buNone/>
              <a:defRPr sz="1302" b="1"/>
            </a:lvl8pPr>
            <a:lvl9pPr marL="2976189" indent="0">
              <a:buNone/>
              <a:defRPr sz="13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2038273"/>
            <a:ext cx="4873706" cy="29979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7" y="1367891"/>
            <a:ext cx="4897708" cy="670382"/>
          </a:xfrm>
        </p:spPr>
        <p:txBody>
          <a:bodyPr anchor="b"/>
          <a:lstStyle>
            <a:lvl1pPr marL="0" indent="0">
              <a:buNone/>
              <a:defRPr sz="1953" b="1"/>
            </a:lvl1pPr>
            <a:lvl2pPr marL="372024" indent="0">
              <a:buNone/>
              <a:defRPr sz="1627" b="1"/>
            </a:lvl2pPr>
            <a:lvl3pPr marL="744047" indent="0">
              <a:buNone/>
              <a:defRPr sz="1465" b="1"/>
            </a:lvl3pPr>
            <a:lvl4pPr marL="1116071" indent="0">
              <a:buNone/>
              <a:defRPr sz="1302" b="1"/>
            </a:lvl4pPr>
            <a:lvl5pPr marL="1488095" indent="0">
              <a:buNone/>
              <a:defRPr sz="1302" b="1"/>
            </a:lvl5pPr>
            <a:lvl6pPr marL="1860118" indent="0">
              <a:buNone/>
              <a:defRPr sz="1302" b="1"/>
            </a:lvl6pPr>
            <a:lvl7pPr marL="2232142" indent="0">
              <a:buNone/>
              <a:defRPr sz="1302" b="1"/>
            </a:lvl7pPr>
            <a:lvl8pPr marL="2604165" indent="0">
              <a:buNone/>
              <a:defRPr sz="1302" b="1"/>
            </a:lvl8pPr>
            <a:lvl9pPr marL="2976189" indent="0">
              <a:buNone/>
              <a:defRPr sz="13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7" y="2038273"/>
            <a:ext cx="4897708" cy="29979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99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01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48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372004"/>
            <a:ext cx="3715657" cy="1302015"/>
          </a:xfrm>
        </p:spPr>
        <p:txBody>
          <a:bodyPr anchor="b"/>
          <a:lstStyle>
            <a:lvl1pPr>
              <a:defRPr sz="26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803426"/>
            <a:ext cx="5832247" cy="3965461"/>
          </a:xfrm>
        </p:spPr>
        <p:txBody>
          <a:bodyPr/>
          <a:lstStyle>
            <a:lvl1pPr>
              <a:defRPr sz="2604"/>
            </a:lvl1pPr>
            <a:lvl2pPr>
              <a:defRPr sz="2278"/>
            </a:lvl2pPr>
            <a:lvl3pPr>
              <a:defRPr sz="1953"/>
            </a:lvl3pPr>
            <a:lvl4pPr>
              <a:defRPr sz="1627"/>
            </a:lvl4pPr>
            <a:lvl5pPr>
              <a:defRPr sz="1627"/>
            </a:lvl5pPr>
            <a:lvl6pPr>
              <a:defRPr sz="1627"/>
            </a:lvl6pPr>
            <a:lvl7pPr>
              <a:defRPr sz="1627"/>
            </a:lvl7pPr>
            <a:lvl8pPr>
              <a:defRPr sz="1627"/>
            </a:lvl8pPr>
            <a:lvl9pPr>
              <a:defRPr sz="162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674019"/>
            <a:ext cx="3715657" cy="3101327"/>
          </a:xfrm>
        </p:spPr>
        <p:txBody>
          <a:bodyPr/>
          <a:lstStyle>
            <a:lvl1pPr marL="0" indent="0">
              <a:buNone/>
              <a:defRPr sz="1302"/>
            </a:lvl1pPr>
            <a:lvl2pPr marL="372024" indent="0">
              <a:buNone/>
              <a:defRPr sz="1139"/>
            </a:lvl2pPr>
            <a:lvl3pPr marL="744047" indent="0">
              <a:buNone/>
              <a:defRPr sz="976"/>
            </a:lvl3pPr>
            <a:lvl4pPr marL="1116071" indent="0">
              <a:buNone/>
              <a:defRPr sz="814"/>
            </a:lvl4pPr>
            <a:lvl5pPr marL="1488095" indent="0">
              <a:buNone/>
              <a:defRPr sz="814"/>
            </a:lvl5pPr>
            <a:lvl6pPr marL="1860118" indent="0">
              <a:buNone/>
              <a:defRPr sz="814"/>
            </a:lvl6pPr>
            <a:lvl7pPr marL="2232142" indent="0">
              <a:buNone/>
              <a:defRPr sz="814"/>
            </a:lvl7pPr>
            <a:lvl8pPr marL="2604165" indent="0">
              <a:buNone/>
              <a:defRPr sz="814"/>
            </a:lvl8pPr>
            <a:lvl9pPr marL="2976189" indent="0">
              <a:buNone/>
              <a:defRPr sz="81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844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372004"/>
            <a:ext cx="3715657" cy="1302015"/>
          </a:xfrm>
        </p:spPr>
        <p:txBody>
          <a:bodyPr anchor="b"/>
          <a:lstStyle>
            <a:lvl1pPr>
              <a:defRPr sz="26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803426"/>
            <a:ext cx="5832247" cy="3965461"/>
          </a:xfrm>
        </p:spPr>
        <p:txBody>
          <a:bodyPr anchor="t"/>
          <a:lstStyle>
            <a:lvl1pPr marL="0" indent="0">
              <a:buNone/>
              <a:defRPr sz="2604"/>
            </a:lvl1pPr>
            <a:lvl2pPr marL="372024" indent="0">
              <a:buNone/>
              <a:defRPr sz="2278"/>
            </a:lvl2pPr>
            <a:lvl3pPr marL="744047" indent="0">
              <a:buNone/>
              <a:defRPr sz="1953"/>
            </a:lvl3pPr>
            <a:lvl4pPr marL="1116071" indent="0">
              <a:buNone/>
              <a:defRPr sz="1627"/>
            </a:lvl4pPr>
            <a:lvl5pPr marL="1488095" indent="0">
              <a:buNone/>
              <a:defRPr sz="1627"/>
            </a:lvl5pPr>
            <a:lvl6pPr marL="1860118" indent="0">
              <a:buNone/>
              <a:defRPr sz="1627"/>
            </a:lvl6pPr>
            <a:lvl7pPr marL="2232142" indent="0">
              <a:buNone/>
              <a:defRPr sz="1627"/>
            </a:lvl7pPr>
            <a:lvl8pPr marL="2604165" indent="0">
              <a:buNone/>
              <a:defRPr sz="1627"/>
            </a:lvl8pPr>
            <a:lvl9pPr marL="2976189" indent="0">
              <a:buNone/>
              <a:defRPr sz="162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674019"/>
            <a:ext cx="3715657" cy="3101327"/>
          </a:xfrm>
        </p:spPr>
        <p:txBody>
          <a:bodyPr/>
          <a:lstStyle>
            <a:lvl1pPr marL="0" indent="0">
              <a:buNone/>
              <a:defRPr sz="1302"/>
            </a:lvl1pPr>
            <a:lvl2pPr marL="372024" indent="0">
              <a:buNone/>
              <a:defRPr sz="1139"/>
            </a:lvl2pPr>
            <a:lvl3pPr marL="744047" indent="0">
              <a:buNone/>
              <a:defRPr sz="976"/>
            </a:lvl3pPr>
            <a:lvl4pPr marL="1116071" indent="0">
              <a:buNone/>
              <a:defRPr sz="814"/>
            </a:lvl4pPr>
            <a:lvl5pPr marL="1488095" indent="0">
              <a:buNone/>
              <a:defRPr sz="814"/>
            </a:lvl5pPr>
            <a:lvl6pPr marL="1860118" indent="0">
              <a:buNone/>
              <a:defRPr sz="814"/>
            </a:lvl6pPr>
            <a:lvl7pPr marL="2232142" indent="0">
              <a:buNone/>
              <a:defRPr sz="814"/>
            </a:lvl7pPr>
            <a:lvl8pPr marL="2604165" indent="0">
              <a:buNone/>
              <a:defRPr sz="814"/>
            </a:lvl8pPr>
            <a:lvl9pPr marL="2976189" indent="0">
              <a:buNone/>
              <a:defRPr sz="81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525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297087"/>
            <a:ext cx="9936421" cy="1078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1485433"/>
            <a:ext cx="9936421" cy="35404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5171892"/>
            <a:ext cx="2592110" cy="2970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9FC40-91D0-2141-853E-F529EE2F17D0}" type="datetimeFigureOut">
              <a:rPr lang="en-US" smtClean="0"/>
              <a:t>4/3/21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5171892"/>
            <a:ext cx="3888165" cy="2970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5171892"/>
            <a:ext cx="2592110" cy="2970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B7BB6-5560-A547-8103-6DC4F9064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35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44047" rtl="0" eaLnBrk="1" latinLnBrk="0" hangingPunct="1">
        <a:lnSpc>
          <a:spcPct val="90000"/>
        </a:lnSpc>
        <a:spcBef>
          <a:spcPct val="0"/>
        </a:spcBef>
        <a:buNone/>
        <a:defRPr sz="35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6012" indent="-186012" algn="l" defTabSz="744047" rtl="0" eaLnBrk="1" latinLnBrk="0" hangingPunct="1">
        <a:lnSpc>
          <a:spcPct val="90000"/>
        </a:lnSpc>
        <a:spcBef>
          <a:spcPts val="814"/>
        </a:spcBef>
        <a:buFont typeface="Arial" panose="020B0604020202020204" pitchFamily="34" charset="0"/>
        <a:buChar char="•"/>
        <a:defRPr sz="2278" kern="1200">
          <a:solidFill>
            <a:schemeClr val="tx1"/>
          </a:solidFill>
          <a:latin typeface="+mn-lt"/>
          <a:ea typeface="+mn-ea"/>
          <a:cs typeface="+mn-cs"/>
        </a:defRPr>
      </a:lvl1pPr>
      <a:lvl2pPr marL="558035" indent="-186012" algn="l" defTabSz="744047" rtl="0" eaLnBrk="1" latinLnBrk="0" hangingPunct="1">
        <a:lnSpc>
          <a:spcPct val="90000"/>
        </a:lnSpc>
        <a:spcBef>
          <a:spcPts val="407"/>
        </a:spcBef>
        <a:buFont typeface="Arial" panose="020B0604020202020204" pitchFamily="34" charset="0"/>
        <a:buChar char="•"/>
        <a:defRPr sz="1953" kern="1200">
          <a:solidFill>
            <a:schemeClr val="tx1"/>
          </a:solidFill>
          <a:latin typeface="+mn-lt"/>
          <a:ea typeface="+mn-ea"/>
          <a:cs typeface="+mn-cs"/>
        </a:defRPr>
      </a:lvl2pPr>
      <a:lvl3pPr marL="930059" indent="-186012" algn="l" defTabSz="744047" rtl="0" eaLnBrk="1" latinLnBrk="0" hangingPunct="1">
        <a:lnSpc>
          <a:spcPct val="90000"/>
        </a:lnSpc>
        <a:spcBef>
          <a:spcPts val="407"/>
        </a:spcBef>
        <a:buFont typeface="Arial" panose="020B0604020202020204" pitchFamily="34" charset="0"/>
        <a:buChar char="•"/>
        <a:defRPr sz="1627" kern="1200">
          <a:solidFill>
            <a:schemeClr val="tx1"/>
          </a:solidFill>
          <a:latin typeface="+mn-lt"/>
          <a:ea typeface="+mn-ea"/>
          <a:cs typeface="+mn-cs"/>
        </a:defRPr>
      </a:lvl3pPr>
      <a:lvl4pPr marL="1302083" indent="-186012" algn="l" defTabSz="744047" rtl="0" eaLnBrk="1" latinLnBrk="0" hangingPunct="1">
        <a:lnSpc>
          <a:spcPct val="90000"/>
        </a:lnSpc>
        <a:spcBef>
          <a:spcPts val="407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674106" indent="-186012" algn="l" defTabSz="744047" rtl="0" eaLnBrk="1" latinLnBrk="0" hangingPunct="1">
        <a:lnSpc>
          <a:spcPct val="90000"/>
        </a:lnSpc>
        <a:spcBef>
          <a:spcPts val="407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2046130" indent="-186012" algn="l" defTabSz="744047" rtl="0" eaLnBrk="1" latinLnBrk="0" hangingPunct="1">
        <a:lnSpc>
          <a:spcPct val="90000"/>
        </a:lnSpc>
        <a:spcBef>
          <a:spcPts val="407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418154" indent="-186012" algn="l" defTabSz="744047" rtl="0" eaLnBrk="1" latinLnBrk="0" hangingPunct="1">
        <a:lnSpc>
          <a:spcPct val="90000"/>
        </a:lnSpc>
        <a:spcBef>
          <a:spcPts val="407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790177" indent="-186012" algn="l" defTabSz="744047" rtl="0" eaLnBrk="1" latinLnBrk="0" hangingPunct="1">
        <a:lnSpc>
          <a:spcPct val="90000"/>
        </a:lnSpc>
        <a:spcBef>
          <a:spcPts val="407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3162201" indent="-186012" algn="l" defTabSz="744047" rtl="0" eaLnBrk="1" latinLnBrk="0" hangingPunct="1">
        <a:lnSpc>
          <a:spcPct val="90000"/>
        </a:lnSpc>
        <a:spcBef>
          <a:spcPts val="407"/>
        </a:spcBef>
        <a:buFont typeface="Arial" panose="020B0604020202020204" pitchFamily="34" charset="0"/>
        <a:buChar char="•"/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44047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1pPr>
      <a:lvl2pPr marL="372024" algn="l" defTabSz="744047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2pPr>
      <a:lvl3pPr marL="744047" algn="l" defTabSz="744047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3pPr>
      <a:lvl4pPr marL="1116071" algn="l" defTabSz="744047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4pPr>
      <a:lvl5pPr marL="1488095" algn="l" defTabSz="744047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5pPr>
      <a:lvl6pPr marL="1860118" algn="l" defTabSz="744047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6pPr>
      <a:lvl7pPr marL="2232142" algn="l" defTabSz="744047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7pPr>
      <a:lvl8pPr marL="2604165" algn="l" defTabSz="744047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8pPr>
      <a:lvl9pPr marL="2976189" algn="l" defTabSz="744047" rtl="0" eaLnBrk="1" latinLnBrk="0" hangingPunct="1">
        <a:defRPr sz="14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3E0310-CE9A-8C47-851E-918C24FAE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29" t="5667" r="7855" b="12594"/>
          <a:stretch/>
        </p:blipFill>
        <p:spPr>
          <a:xfrm>
            <a:off x="799406" y="536992"/>
            <a:ext cx="5320210" cy="46705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0E20FE-E48A-3548-B35C-64544C6352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42" t="7165" r="9462" b="26329"/>
          <a:stretch/>
        </p:blipFill>
        <p:spPr>
          <a:xfrm>
            <a:off x="7011203" y="536992"/>
            <a:ext cx="4159629" cy="29692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AD3B06-D288-AD4B-8089-5BC116746B8D}"/>
              </a:ext>
            </a:extLst>
          </p:cNvPr>
          <p:cNvSpPr txBox="1"/>
          <p:nvPr/>
        </p:nvSpPr>
        <p:spPr>
          <a:xfrm>
            <a:off x="219261" y="149343"/>
            <a:ext cx="2687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1994D9-4CA1-C844-99D4-36C2D38565C3}"/>
              </a:ext>
            </a:extLst>
          </p:cNvPr>
          <p:cNvSpPr txBox="1"/>
          <p:nvPr/>
        </p:nvSpPr>
        <p:spPr>
          <a:xfrm>
            <a:off x="6431057" y="149343"/>
            <a:ext cx="2687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003133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2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Chen</dc:creator>
  <cp:lastModifiedBy>David Chen</cp:lastModifiedBy>
  <cp:revision>1</cp:revision>
  <dcterms:created xsi:type="dcterms:W3CDTF">2021-04-03T22:04:45Z</dcterms:created>
  <dcterms:modified xsi:type="dcterms:W3CDTF">2021-04-03T22:09:47Z</dcterms:modified>
</cp:coreProperties>
</file>

<file path=docProps/thumbnail.jpeg>
</file>